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13"/>
  </p:notesMasterIdLst>
  <p:sldIdLst>
    <p:sldId id="256" r:id="rId2"/>
    <p:sldId id="257" r:id="rId3"/>
    <p:sldId id="258" r:id="rId4"/>
    <p:sldId id="261" r:id="rId5"/>
    <p:sldId id="262" r:id="rId6"/>
    <p:sldId id="264" r:id="rId7"/>
    <p:sldId id="260" r:id="rId8"/>
    <p:sldId id="266" r:id="rId9"/>
    <p:sldId id="267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2" autoAdjust="0"/>
    <p:restoredTop sz="94660"/>
  </p:normalViewPr>
  <p:slideViewPr>
    <p:cSldViewPr snapToGrid="0">
      <p:cViewPr varScale="1">
        <p:scale>
          <a:sx n="57" d="100"/>
          <a:sy n="57" d="100"/>
        </p:scale>
        <p:origin x="96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DCE0AE-3037-4868-81C6-5256636C8316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C04A3-47D0-4AD1-B813-45608AF72A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817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C04A3-47D0-4AD1-B813-45608AF72A7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7208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C04A3-47D0-4AD1-B813-45608AF72A7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32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15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1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012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94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16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9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08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96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7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1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11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81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75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79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15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979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C3F2F-53B0-4621-B274-6BA1E08DC008}" type="datetimeFigureOut">
              <a:rPr lang="nl-NL" smtClean="0"/>
              <a:t>27-5-2025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8D08-9D45-49F5-B3A0-8AEFE1179F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7749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4550">
        <p:cover/>
      </p:transition>
    </mc:Choice>
    <mc:Fallback xmlns="">
      <p:transition spd="slow" advClick="0" advTm="4550">
        <p:cover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48E0-FA26-1AFD-5D9F-1CFB7C1F5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071" y="1584552"/>
            <a:ext cx="9099255" cy="2537251"/>
          </a:xfrm>
        </p:spPr>
        <p:txBody>
          <a:bodyPr anchor="ctr">
            <a:normAutofit/>
          </a:bodyPr>
          <a:lstStyle/>
          <a:p>
            <a:pPr algn="ctr"/>
            <a:r>
              <a:rPr lang="nl-NL" sz="7200" dirty="0"/>
              <a:t>Rolf &amp; Denise </a:t>
            </a:r>
            <a:br>
              <a:rPr lang="nl-NL" sz="7200" dirty="0"/>
            </a:br>
            <a:r>
              <a:rPr lang="nl-NL" sz="7200" dirty="0"/>
              <a:t>28-5-2025</a:t>
            </a:r>
          </a:p>
        </p:txBody>
      </p:sp>
      <p:pic>
        <p:nvPicPr>
          <p:cNvPr id="15" name="Picture 14" descr="A couple of gold rings&#10;&#10;AI-generated content may be incorrect.">
            <a:extLst>
              <a:ext uri="{FF2B5EF4-FFF2-40B4-BE49-F238E27FC236}">
                <a16:creationId xmlns:a16="http://schemas.microsoft.com/office/drawing/2014/main" id="{B1D52E97-4FA1-9E60-E509-BE54DD9E8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06" y="4003879"/>
            <a:ext cx="1905000" cy="866775"/>
          </a:xfrm>
          <a:prstGeom prst="rect">
            <a:avLst/>
          </a:prstGeom>
        </p:spPr>
      </p:pic>
      <p:pic>
        <p:nvPicPr>
          <p:cNvPr id="4" name="DJ Panda - It's A Dream (Infused Mix)">
            <a:hlinkClick r:id="" action="ppaction://media"/>
            <a:extLst>
              <a:ext uri="{FF2B5EF4-FFF2-40B4-BE49-F238E27FC236}">
                <a16:creationId xmlns:a16="http://schemas.microsoft.com/office/drawing/2014/main" id="{ADCE9030-673E-CC03-CED2-512DEB456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80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550">
        <p159:morph option="byObject"/>
      </p:transition>
    </mc:Choice>
    <mc:Fallback xmlns="">
      <p:transition spd="slow" advClick="0" advTm="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3A81-D29C-13ED-840A-9425277A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19" y="764373"/>
            <a:ext cx="9605682" cy="1293028"/>
          </a:xfrm>
        </p:spPr>
        <p:txBody>
          <a:bodyPr>
            <a:normAutofit/>
          </a:bodyPr>
          <a:lstStyle/>
          <a:p>
            <a:r>
              <a:rPr lang="nl-NL" dirty="0"/>
              <a:t>Het feest stond toch al gepland!</a:t>
            </a:r>
          </a:p>
        </p:txBody>
      </p:sp>
      <p:pic>
        <p:nvPicPr>
          <p:cNvPr id="5" name="Content Placeholder 4" descr="A group of people sitting together&#10;&#10;AI-generated content may be incorrect.">
            <a:extLst>
              <a:ext uri="{FF2B5EF4-FFF2-40B4-BE49-F238E27FC236}">
                <a16:creationId xmlns:a16="http://schemas.microsoft.com/office/drawing/2014/main" id="{EF9790CE-57C5-12CE-2ECC-5B69086D4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 r="24673"/>
          <a:stretch/>
        </p:blipFill>
        <p:spPr>
          <a:xfrm>
            <a:off x="2774576" y="1913649"/>
            <a:ext cx="6642847" cy="471916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8329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000">
        <p159:morph option="byObjec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D7D8-B8FA-8AA6-E6BB-A64B7877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57" y="3101173"/>
            <a:ext cx="9866086" cy="1293028"/>
          </a:xfrm>
        </p:spPr>
        <p:txBody>
          <a:bodyPr/>
          <a:lstStyle/>
          <a:p>
            <a:r>
              <a:rPr lang="nl-NL" dirty="0"/>
              <a:t>Van de langste verloving ooit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177A885-786B-9F11-0524-C8D1B55CCA2B}"/>
              </a:ext>
            </a:extLst>
          </p:cNvPr>
          <p:cNvSpPr txBox="1"/>
          <p:nvPr/>
        </p:nvSpPr>
        <p:spPr>
          <a:xfrm>
            <a:off x="3048000" y="2217447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dirty="0"/>
              <a:t>EINDE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51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:cover/>
      </p:transition>
    </mc:Choice>
    <mc:Fallback xmlns="">
      <p:transition spd="slow" advClick="0" advTm="2000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DBFE-EED8-F257-4BFB-484023FA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7523" y="764373"/>
            <a:ext cx="9088677" cy="1293028"/>
          </a:xfrm>
        </p:spPr>
        <p:txBody>
          <a:bodyPr/>
          <a:lstStyle/>
          <a:p>
            <a:pPr algn="l"/>
            <a:r>
              <a:rPr lang="nl-NL" dirty="0"/>
              <a:t>Begin van een lange strijd/tijd?</a:t>
            </a:r>
          </a:p>
        </p:txBody>
      </p:sp>
      <p:pic>
        <p:nvPicPr>
          <p:cNvPr id="5" name="Content Placeholder 4" descr="A person holding a sign&#10;&#10;AI-generated content may be incorrect.">
            <a:extLst>
              <a:ext uri="{FF2B5EF4-FFF2-40B4-BE49-F238E27FC236}">
                <a16:creationId xmlns:a16="http://schemas.microsoft.com/office/drawing/2014/main" id="{2D4A5834-63E3-5D4D-143A-44143B5F5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26071" r="22749" b="-276"/>
          <a:stretch/>
        </p:blipFill>
        <p:spPr>
          <a:xfrm>
            <a:off x="5773270" y="1915599"/>
            <a:ext cx="5755340" cy="4711559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C1BDCD9-2613-06B3-8F25-FD35932C0F79}"/>
              </a:ext>
            </a:extLst>
          </p:cNvPr>
          <p:cNvSpPr txBox="1">
            <a:spLocks/>
          </p:cNvSpPr>
          <p:nvPr/>
        </p:nvSpPr>
        <p:spPr>
          <a:xfrm>
            <a:off x="17929" y="5055933"/>
            <a:ext cx="5755341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Foto genomen op:</a:t>
            </a:r>
          </a:p>
          <a:p>
            <a:r>
              <a:rPr lang="nl-NL" dirty="0"/>
              <a:t>25 mei 20</a:t>
            </a:r>
            <a:r>
              <a:rPr lang="nl-NL" b="1" i="1" u="sng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2289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 advClick="0" advTm="9000">
        <p159:morph option="byObject"/>
      </p:transition>
    </mc:Choice>
    <mc:Fallback xmlns="">
      <p:transition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4912-7537-EEEE-FD02-6269BB39A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47EFA-1D8F-F870-56BF-238560BD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Ken je zijn verleden?</a:t>
            </a:r>
          </a:p>
        </p:txBody>
      </p:sp>
      <p:pic>
        <p:nvPicPr>
          <p:cNvPr id="7" name="Picture 6" descr="A person and person sitting on a bench&#10;&#10;AI-generated content may be incorrect.">
            <a:extLst>
              <a:ext uri="{FF2B5EF4-FFF2-40B4-BE49-F238E27FC236}">
                <a16:creationId xmlns:a16="http://schemas.microsoft.com/office/drawing/2014/main" id="{955D0929-46A2-4855-8D47-FFC34B799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938" b="93125" l="10000" r="90000">
                        <a14:foregroundMark x1="59250" y1="39563" x2="65750" y2="33875"/>
                        <a14:foregroundMark x1="65750" y1="33875" x2="76750" y2="34938"/>
                        <a14:foregroundMark x1="76750" y1="34938" x2="83000" y2="43875"/>
                        <a14:foregroundMark x1="83000" y1="43875" x2="81250" y2="66313"/>
                        <a14:foregroundMark x1="81250" y1="66313" x2="79333" y2="73688"/>
                        <a14:foregroundMark x1="79333" y1="73688" x2="76237" y2="76130"/>
                        <a14:foregroundMark x1="54521" y1="88642" x2="36500" y2="81625"/>
                        <a14:foregroundMark x1="36500" y1="81625" x2="36667" y2="74625"/>
                        <a14:foregroundMark x1="36667" y1="74625" x2="43083" y2="69125"/>
                        <a14:foregroundMark x1="43083" y1="69125" x2="32083" y2="67500"/>
                        <a14:foregroundMark x1="32083" y1="67500" x2="30667" y2="62500"/>
                        <a14:backgroundMark x1="34167" y1="57938" x2="44583" y2="61063"/>
                        <a14:backgroundMark x1="44583" y1="61063" x2="52167" y2="56625"/>
                        <a14:backgroundMark x1="52167" y1="56625" x2="58500" y2="39125"/>
                        <a14:backgroundMark x1="76500" y1="76313" x2="67333" y2="81500"/>
                        <a14:backgroundMark x1="67333" y1="81500" x2="61667" y2="87625"/>
                        <a14:backgroundMark x1="61667" y1="87625" x2="50000" y2="91563"/>
                        <a14:backgroundMark x1="50000" y1="91563" x2="38583" y2="92813"/>
                        <a14:backgroundMark x1="38583" y1="92813" x2="20000" y2="70438"/>
                        <a14:backgroundMark x1="20000" y1="70438" x2="17833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43"/>
          <a:stretch/>
        </p:blipFill>
        <p:spPr>
          <a:xfrm>
            <a:off x="2647950" y="1666875"/>
            <a:ext cx="6323724" cy="5746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396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4550">
        <p159:morph option="byObject"/>
      </p:transition>
    </mc:Choice>
    <mc:Fallback xmlns="">
      <p:transition advClick="0" advTm="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AF57-1EF0-5933-ED44-DCBEDAF6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 wel…</a:t>
            </a:r>
          </a:p>
        </p:txBody>
      </p:sp>
      <p:pic>
        <p:nvPicPr>
          <p:cNvPr id="5" name="Content Placeholder 4" descr="A person climbing a tree&#10;&#10;AI-generated content may be incorrect.">
            <a:extLst>
              <a:ext uri="{FF2B5EF4-FFF2-40B4-BE49-F238E27FC236}">
                <a16:creationId xmlns:a16="http://schemas.microsoft.com/office/drawing/2014/main" id="{BBAAFD79-5B3F-6731-46C2-0B08D9619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t="26667"/>
          <a:stretch/>
        </p:blipFill>
        <p:spPr>
          <a:xfrm>
            <a:off x="303576" y="566090"/>
            <a:ext cx="4546802" cy="5625160"/>
          </a:xfrm>
        </p:spPr>
      </p:pic>
      <p:pic>
        <p:nvPicPr>
          <p:cNvPr id="3" name="VIDEO-2025-04-11-22-29-52">
            <a:hlinkClick r:id="" action="ppaction://media"/>
            <a:extLst>
              <a:ext uri="{FF2B5EF4-FFF2-40B4-BE49-F238E27FC236}">
                <a16:creationId xmlns:a16="http://schemas.microsoft.com/office/drawing/2014/main" id="{5698E976-E2F2-9501-BB89-4BF2D1E810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652" end="1189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1" y="1893888"/>
            <a:ext cx="7051383" cy="38782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151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4550">
        <p159:morph option="byObject"/>
      </p:transition>
    </mc:Choice>
    <mc:Fallback xmlns="">
      <p:transition advClick="0" advTm="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red hair and a microphone in his mouth&#10;&#10;AI-generated content may be incorrect.">
            <a:extLst>
              <a:ext uri="{FF2B5EF4-FFF2-40B4-BE49-F238E27FC236}">
                <a16:creationId xmlns:a16="http://schemas.microsoft.com/office/drawing/2014/main" id="{B3652E81-DBF9-16C6-ABFA-9531A6099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1" r="25004"/>
          <a:stretch/>
        </p:blipFill>
        <p:spPr>
          <a:xfrm>
            <a:off x="5286992" y="1457324"/>
            <a:ext cx="3418858" cy="5256981"/>
          </a:xfrm>
        </p:spPr>
      </p:pic>
      <p:pic>
        <p:nvPicPr>
          <p:cNvPr id="7" name="Picture 6" descr="Two people in clothing posing for a photo&#10;&#10;AI-generated content may be incorrect.">
            <a:extLst>
              <a:ext uri="{FF2B5EF4-FFF2-40B4-BE49-F238E27FC236}">
                <a16:creationId xmlns:a16="http://schemas.microsoft.com/office/drawing/2014/main" id="{1E70E74F-D182-352B-9754-3A13134FF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6719" r="17821" b="1"/>
          <a:stretch/>
        </p:blipFill>
        <p:spPr>
          <a:xfrm>
            <a:off x="995362" y="495300"/>
            <a:ext cx="3781425" cy="75636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C18051-55A2-2A7D-B98D-3844A89E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075" y="258361"/>
            <a:ext cx="8610600" cy="1293028"/>
          </a:xfrm>
        </p:spPr>
        <p:txBody>
          <a:bodyPr/>
          <a:lstStyle/>
          <a:p>
            <a:r>
              <a:rPr lang="nl-NL" dirty="0"/>
              <a:t>’s nachts ontpopte </a:t>
            </a:r>
            <a:br>
              <a:rPr lang="nl-NL" dirty="0"/>
            </a:br>
            <a:r>
              <a:rPr lang="nl-NL" dirty="0"/>
              <a:t>zijn ware aard</a:t>
            </a:r>
          </a:p>
        </p:txBody>
      </p:sp>
      <p:pic>
        <p:nvPicPr>
          <p:cNvPr id="4" name="Afbeelding 3" descr="Afbeelding met schoeisel, kleding, persoon, buitenshuis&#10;&#10;Door AI gegenereerde inhoud is mogelijk onjuist.">
            <a:extLst>
              <a:ext uri="{FF2B5EF4-FFF2-40B4-BE49-F238E27FC236}">
                <a16:creationId xmlns:a16="http://schemas.microsoft.com/office/drawing/2014/main" id="{82966A53-A62B-2292-4365-13600A639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643" r="16091" b="9382"/>
          <a:stretch/>
        </p:blipFill>
        <p:spPr>
          <a:xfrm>
            <a:off x="8954030" y="1457324"/>
            <a:ext cx="3052850" cy="7439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355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8000">
        <p159:morph option="byObject"/>
      </p:transition>
    </mc:Choice>
    <mc:Fallback xmlns="">
      <p:transition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2C27-17B3-D576-5355-28952375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E02F-6931-5CA2-E77C-A45BD107D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0" y="764373"/>
            <a:ext cx="9163050" cy="1293028"/>
          </a:xfrm>
        </p:spPr>
        <p:txBody>
          <a:bodyPr/>
          <a:lstStyle/>
          <a:p>
            <a:r>
              <a:rPr lang="nl-NL" dirty="0"/>
              <a:t>Ook overdag kon hij er iets van</a:t>
            </a:r>
          </a:p>
        </p:txBody>
      </p:sp>
      <p:pic>
        <p:nvPicPr>
          <p:cNvPr id="7" name="Picture 6" descr="A person in white pants on a rock&#10;&#10;AI-generated content may be incorrect.">
            <a:extLst>
              <a:ext uri="{FF2B5EF4-FFF2-40B4-BE49-F238E27FC236}">
                <a16:creationId xmlns:a16="http://schemas.microsoft.com/office/drawing/2014/main" id="{029C0144-A021-AC42-BE0C-3B0C3CD87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9" t="34608" r="14031" b="20655"/>
          <a:stretch/>
        </p:blipFill>
        <p:spPr>
          <a:xfrm>
            <a:off x="498351" y="1912754"/>
            <a:ext cx="5597649" cy="4180873"/>
          </a:xfrm>
          <a:prstGeom prst="rect">
            <a:avLst/>
          </a:prstGeom>
        </p:spPr>
      </p:pic>
      <p:pic>
        <p:nvPicPr>
          <p:cNvPr id="4" name="Picture 3" descr="A person on a rock&#10;&#10;AI-generated content may be incorrect.">
            <a:extLst>
              <a:ext uri="{FF2B5EF4-FFF2-40B4-BE49-F238E27FC236}">
                <a16:creationId xmlns:a16="http://schemas.microsoft.com/office/drawing/2014/main" id="{CDEE3157-FDA3-1A15-32B4-6BCCBAD89E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6" t="29204" r="16553" b="20964"/>
          <a:stretch/>
        </p:blipFill>
        <p:spPr>
          <a:xfrm>
            <a:off x="6339128" y="1912754"/>
            <a:ext cx="5354521" cy="4180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391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6000">
        <p159:morph option="byObject"/>
      </p:transition>
    </mc:Choice>
    <mc:Fallback xmlns="">
      <p:transition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F6E2-4517-877D-7CA5-6F5916F7A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775" y="764373"/>
            <a:ext cx="9496425" cy="1293028"/>
          </a:xfrm>
        </p:spPr>
        <p:txBody>
          <a:bodyPr/>
          <a:lstStyle/>
          <a:p>
            <a:r>
              <a:rPr lang="nl-NL" dirty="0"/>
              <a:t>Rolf begon er over na te denken</a:t>
            </a:r>
          </a:p>
        </p:txBody>
      </p:sp>
      <p:pic>
        <p:nvPicPr>
          <p:cNvPr id="5" name="Content Placeholder 4" descr="A group of people holding signs&#10;&#10;AI-generated content may be incorrect.">
            <a:extLst>
              <a:ext uri="{FF2B5EF4-FFF2-40B4-BE49-F238E27FC236}">
                <a16:creationId xmlns:a16="http://schemas.microsoft.com/office/drawing/2014/main" id="{9000E095-4C63-E418-B4C0-F0C191CD0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73" y="1638017"/>
            <a:ext cx="7628021" cy="507740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23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 advClick="0" advTm="4550">
        <p159:morph option="byObject"/>
      </p:transition>
    </mc:Choice>
    <mc:Fallback xmlns="">
      <p:transition advClick="0" advTm="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A9A9F7-A603-5769-0752-1C66AB684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2"/>
            <a:ext cx="4872320" cy="2664627"/>
          </a:xfrm>
        </p:spPr>
        <p:txBody>
          <a:bodyPr anchor="b">
            <a:normAutofit/>
          </a:bodyPr>
          <a:lstStyle/>
          <a:p>
            <a:pPr algn="l"/>
            <a:r>
              <a:rPr lang="nl-NL" sz="3200" dirty="0"/>
              <a:t>Hij is tenslotte </a:t>
            </a:r>
            <a:br>
              <a:rPr lang="nl-NL" sz="3200" dirty="0"/>
            </a:br>
            <a:r>
              <a:rPr lang="nl-NL" sz="3200" dirty="0"/>
              <a:t>een echte strijder!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ijdelijke aanduiding voor inhoud 4" descr="Afbeelding met kleding, persoon, Vechtsportuniform, Vechtkunsten&#10;&#10;Door AI gegenereerde inhoud is mogelijk onjuist.">
            <a:extLst>
              <a:ext uri="{FF2B5EF4-FFF2-40B4-BE49-F238E27FC236}">
                <a16:creationId xmlns:a16="http://schemas.microsoft.com/office/drawing/2014/main" id="{FFB4CD77-CE04-8DC6-CD0F-C797DA5E9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1" t="22785" r="19785" b="15118"/>
          <a:stretch/>
        </p:blipFill>
        <p:spPr>
          <a:xfrm>
            <a:off x="6633882" y="-109682"/>
            <a:ext cx="4195482" cy="696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6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550">
        <p159:morph option="byObject"/>
      </p:transition>
    </mc:Choice>
    <mc:Fallback xmlns="">
      <p:transition spd="slow" advClick="0" advTm="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D9A628-A070-A2BC-8BA7-CADE60D9E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1030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33" name="Picture 1032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7" name="Picture 1036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2F7FB2C-A42D-AA63-81A3-3AB756B03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45" y="1431983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Hij </a:t>
            </a:r>
            <a:r>
              <a:rPr lang="en-US" sz="4800" dirty="0" err="1"/>
              <a:t>hakte</a:t>
            </a:r>
            <a:r>
              <a:rPr lang="en-US" sz="4800" dirty="0"/>
              <a:t> de </a:t>
            </a:r>
            <a:r>
              <a:rPr lang="en-US" sz="4800" dirty="0" err="1"/>
              <a:t>knoop</a:t>
            </a:r>
            <a:r>
              <a:rPr lang="en-US" sz="4800" dirty="0"/>
              <a:t> door want…</a:t>
            </a:r>
          </a:p>
        </p:txBody>
      </p:sp>
      <p:pic>
        <p:nvPicPr>
          <p:cNvPr id="1026" name="Picture 2" descr="a man in a white karate uniform holds a wooden stick">
            <a:extLst>
              <a:ext uri="{FF2B5EF4-FFF2-40B4-BE49-F238E27FC236}">
                <a16:creationId xmlns:a16="http://schemas.microsoft.com/office/drawing/2014/main" id="{CABDEC7F-3E50-C7FB-AB0F-31F4DEB8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6653" y="1761877"/>
            <a:ext cx="6177937" cy="34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44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550">
        <p159:morph option="byObject"/>
      </p:transition>
    </mc:Choice>
    <mc:Fallback xmlns="">
      <p:transition spd="slow" advClick="0" advTm="455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2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0</TotalTime>
  <Words>79</Words>
  <Application>Microsoft Office PowerPoint</Application>
  <PresentationFormat>Breedbeeld</PresentationFormat>
  <Paragraphs>16</Paragraphs>
  <Slides>11</Slides>
  <Notes>2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Aptos</vt:lpstr>
      <vt:lpstr>Arial</vt:lpstr>
      <vt:lpstr>Century Gothic</vt:lpstr>
      <vt:lpstr>Vapor Trail</vt:lpstr>
      <vt:lpstr>Rolf &amp; Denise  28-5-2025</vt:lpstr>
      <vt:lpstr>Begin van een lange strijd/tijd?</vt:lpstr>
      <vt:lpstr>Ken je zijn verleden?</vt:lpstr>
      <vt:lpstr>Wij wel…</vt:lpstr>
      <vt:lpstr>’s nachts ontpopte  zijn ware aard</vt:lpstr>
      <vt:lpstr>Ook overdag kon hij er iets van</vt:lpstr>
      <vt:lpstr>Rolf begon er over na te denken</vt:lpstr>
      <vt:lpstr>Hij is tenslotte  een echte strijder!</vt:lpstr>
      <vt:lpstr>Hij hakte de knoop door want…</vt:lpstr>
      <vt:lpstr>Het feest stond toch al gepland!</vt:lpstr>
      <vt:lpstr>Van de langste verloving ooit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van Leeuwen, Willem</dc:creator>
  <cp:lastModifiedBy>Rik Gagel-Janssen</cp:lastModifiedBy>
  <cp:revision>7</cp:revision>
  <dcterms:created xsi:type="dcterms:W3CDTF">2025-05-15T18:05:46Z</dcterms:created>
  <dcterms:modified xsi:type="dcterms:W3CDTF">2025-05-27T21:17:44Z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4e57bac-d225-40fb-8a9e-62b5be587a96_Enabled">
    <vt:lpwstr>true</vt:lpwstr>
  </property>
  <property fmtid="{D5CDD505-2E9C-101B-9397-08002B2CF9AE}" pid="3" name="MSIP_Label_24e57bac-d225-40fb-8a9e-62b5be587a96_SetDate">
    <vt:lpwstr>2025-05-18T17:48:04Z</vt:lpwstr>
  </property>
  <property fmtid="{D5CDD505-2E9C-101B-9397-08002B2CF9AE}" pid="4" name="MSIP_Label_24e57bac-d225-40fb-8a9e-62b5be587a96_Method">
    <vt:lpwstr>Standard</vt:lpwstr>
  </property>
  <property fmtid="{D5CDD505-2E9C-101B-9397-08002B2CF9AE}" pid="5" name="MSIP_Label_24e57bac-d225-40fb-8a9e-62b5be587a96_Name">
    <vt:lpwstr>Internal</vt:lpwstr>
  </property>
  <property fmtid="{D5CDD505-2E9C-101B-9397-08002B2CF9AE}" pid="6" name="MSIP_Label_24e57bac-d225-40fb-8a9e-62b5be587a96_SiteId">
    <vt:lpwstr>a398fcff-8d2b-4930-a7f7-e1c99a108d77</vt:lpwstr>
  </property>
  <property fmtid="{D5CDD505-2E9C-101B-9397-08002B2CF9AE}" pid="7" name="MSIP_Label_24e57bac-d225-40fb-8a9e-62b5be587a96_ActionId">
    <vt:lpwstr>231ab6cc-0bdd-4fc6-a328-864cc0bee3ec</vt:lpwstr>
  </property>
  <property fmtid="{D5CDD505-2E9C-101B-9397-08002B2CF9AE}" pid="8" name="MSIP_Label_24e57bac-d225-40fb-8a9e-62b5be587a96_ContentBits">
    <vt:lpwstr>0</vt:lpwstr>
  </property>
  <property fmtid="{D5CDD505-2E9C-101B-9397-08002B2CF9AE}" pid="9" name="MSIP_Label_24e57bac-d225-40fb-8a9e-62b5be587a96_Tag">
    <vt:lpwstr>10, 3, 0, 1</vt:lpwstr>
  </property>
</Properties>
</file>